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b5f174c2c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b5f174c2c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b5f174c2ce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b5f174c2c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b5f174c2c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b5f174c2c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5f174c2c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b5f174c2c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b5f174c2c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b5f174c2c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5f174c2c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b5f174c2c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b5f174c2c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b5f174c2c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b5f174c2ce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b5f174c2c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b5f174c2ce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b5f174c2ce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b5f174c2c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b5f174c2c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b5f174c2c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b5f174c2c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b5f174c2ce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b5f174c2ce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b5f174c2ce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b5f174c2ce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b5f174c2ce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b5f174c2ce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b6288e023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b6288e023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b5f174c2ce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b5f174c2ce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b5f174c2ce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b5f174c2ce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b5f174c2c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b5f174c2c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b5f174c2c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b5f174c2c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b5f174c2c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b5f174c2c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5f174c2c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b5f174c2c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b5f174c2c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b5f174c2c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b5f174c2c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b5f174c2c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b5f174c2c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b5f174c2c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Relationship Id="rId4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Relationship Id="rId4" Type="http://schemas.openxmlformats.org/officeDocument/2006/relationships/image" Target="../media/image3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925" y="152400"/>
            <a:ext cx="3667325" cy="52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0049" y="152400"/>
            <a:ext cx="3568025" cy="506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250" y="152400"/>
            <a:ext cx="825425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125" y="-236975"/>
            <a:ext cx="383732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7722" y="0"/>
            <a:ext cx="435174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725" y="-211875"/>
            <a:ext cx="582517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401" y="31400"/>
            <a:ext cx="5754022" cy="508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638" y="87925"/>
            <a:ext cx="580923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575" y="0"/>
            <a:ext cx="535110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775" y="0"/>
            <a:ext cx="488751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69497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6997" y="152400"/>
            <a:ext cx="425281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975" y="152400"/>
            <a:ext cx="3450307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3732" y="152400"/>
            <a:ext cx="327936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325" y="152400"/>
            <a:ext cx="356190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3" y="58750"/>
            <a:ext cx="356190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525" y="-46850"/>
            <a:ext cx="3659591" cy="519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5799" y="-46837"/>
            <a:ext cx="3659600" cy="519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900" y="398275"/>
            <a:ext cx="5610225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32068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6868" y="152400"/>
            <a:ext cx="365590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625" y="206100"/>
            <a:ext cx="365590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4100" y="304800"/>
            <a:ext cx="557021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9170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07061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11" y="443225"/>
            <a:ext cx="4479739" cy="4547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2150" y="152400"/>
            <a:ext cx="625188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50" y="70425"/>
            <a:ext cx="3411661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5311" y="70425"/>
            <a:ext cx="341166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625" y="-87037"/>
            <a:ext cx="3749301" cy="531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0649" y="-87025"/>
            <a:ext cx="3749299" cy="5072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025" y="93850"/>
            <a:ext cx="3667376" cy="520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4650" y="-28950"/>
            <a:ext cx="3667376" cy="52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655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4800" y="152425"/>
            <a:ext cx="3626550" cy="514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900" y="-53825"/>
            <a:ext cx="3702476" cy="525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7800" y="49288"/>
            <a:ext cx="3557054" cy="504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250" y="-103650"/>
            <a:ext cx="3772724" cy="535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2450" y="-103650"/>
            <a:ext cx="3772724" cy="5350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925" y="164125"/>
            <a:ext cx="380147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9075" y="205013"/>
            <a:ext cx="3741025" cy="506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